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6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5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4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600380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2</cp:revision>
  <dcterms:created xsi:type="dcterms:W3CDTF">2015-11-29T09:29:34Z</dcterms:created>
  <dcterms:modified xsi:type="dcterms:W3CDTF">2015-11-29T19:31:13Z</dcterms:modified>
</cp:coreProperties>
</file>