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707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40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04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9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829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29/11/2015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85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29/11/2015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43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29/11/2015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827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29/11/2015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20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29/11/2015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45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29/11/2015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44B50-9E7F-41E5-8482-3A005EFCE090}" type="datetimeFigureOut">
              <a:rPr lang="en-GB" smtClean="0"/>
              <a:t>29/11/2015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27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362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053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341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600380"/>
      </p:ext>
    </p:extLst>
  </p:cSld>
  <p:clrMapOvr>
    <a:masterClrMapping/>
  </p:clrMapOvr>
</p:sld>
</file>

<file path=ppt/theme/theme1.xml><?xml version="1.0" encoding="utf-8"?>
<a:theme xmlns:a="http://schemas.openxmlformats.org/drawingml/2006/main" name="4 by 3 default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 by 3 default theme" id="{09710EA4-3293-4286-84ED-B03FEEB1060B}" vid="{831E8217-2D30-48F3-ADAC-2B78396D8C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9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4 by 3 default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2</cp:revision>
  <dcterms:created xsi:type="dcterms:W3CDTF">2015-11-29T09:29:34Z</dcterms:created>
  <dcterms:modified xsi:type="dcterms:W3CDTF">2015-11-29T19:31:13Z</dcterms:modified>
</cp:coreProperties>
</file>