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15B1F-0D55-4B0C-9951-3F49A744B4FE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B215-329B-49B1-A90C-D70281B5F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918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15B1F-0D55-4B0C-9951-3F49A744B4FE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B215-329B-49B1-A90C-D70281B5F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92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15B1F-0D55-4B0C-9951-3F49A744B4FE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B215-329B-49B1-A90C-D70281B5F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100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15B1F-0D55-4B0C-9951-3F49A744B4FE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B215-329B-49B1-A90C-D70281B5F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753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15B1F-0D55-4B0C-9951-3F49A744B4FE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B215-329B-49B1-A90C-D70281B5F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3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15B1F-0D55-4B0C-9951-3F49A744B4FE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B215-329B-49B1-A90C-D70281B5F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696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15B1F-0D55-4B0C-9951-3F49A744B4FE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B215-329B-49B1-A90C-D70281B5F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725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15B1F-0D55-4B0C-9951-3F49A744B4FE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B215-329B-49B1-A90C-D70281B5F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592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15B1F-0D55-4B0C-9951-3F49A744B4FE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B215-329B-49B1-A90C-D70281B5F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49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15B1F-0D55-4B0C-9951-3F49A744B4FE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B215-329B-49B1-A90C-D70281B5F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32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15B1F-0D55-4B0C-9951-3F49A744B4FE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DB215-329B-49B1-A90C-D70281B5F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464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15B1F-0D55-4B0C-9951-3F49A744B4FE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DB215-329B-49B1-A90C-D70281B5F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86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868"/>
          <a:stretch/>
        </p:blipFill>
        <p:spPr>
          <a:xfrm>
            <a:off x="1640197" y="0"/>
            <a:ext cx="61427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10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98" y="0"/>
            <a:ext cx="81186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63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871268"/>
            <a:ext cx="91440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Therefore the Lord </a:t>
            </a:r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himself</a:t>
            </a:r>
            <a:b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will give you a sign; </a:t>
            </a:r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virgin will conceive </a:t>
            </a:r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give birth to a son, </a:t>
            </a:r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will call him </a:t>
            </a:r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Immanuel.</a:t>
            </a:r>
            <a:r>
              <a:rPr lang="en-GB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Isaiah 7:14)</a:t>
            </a:r>
          </a:p>
        </p:txBody>
      </p:sp>
    </p:spTree>
    <p:extLst>
      <p:ext uri="{BB962C8B-B14F-4D97-AF65-F5344CB8AC3E}">
        <p14:creationId xmlns:p14="http://schemas.microsoft.com/office/powerpoint/2010/main" val="339949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4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2</cp:revision>
  <dcterms:created xsi:type="dcterms:W3CDTF">2015-12-01T14:45:35Z</dcterms:created>
  <dcterms:modified xsi:type="dcterms:W3CDTF">2015-12-01T14:54:02Z</dcterms:modified>
</cp:coreProperties>
</file>