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BD5C4-2EA3-4DED-B8C2-AB483C13B3D7}" type="datetimeFigureOut">
              <a:rPr lang="en-GB" smtClean="0"/>
              <a:t>05/12/2015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04DE9-EEA7-4B65-AB7E-DCC8458A9A8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 cardif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swans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 st.pau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 covent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6968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</dc:creator>
  <cp:lastModifiedBy>Graham</cp:lastModifiedBy>
  <cp:revision>2</cp:revision>
  <dcterms:created xsi:type="dcterms:W3CDTF">2015-12-05T21:10:37Z</dcterms:created>
  <dcterms:modified xsi:type="dcterms:W3CDTF">2015-12-05T21:51:50Z</dcterms:modified>
</cp:coreProperties>
</file>