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0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7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7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2015-12-12T16:12:45Z</dcterms:created>
  <dcterms:modified xsi:type="dcterms:W3CDTF">2015-12-13T15:53:12Z</dcterms:modified>
</cp:coreProperties>
</file>