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4638675" cy="67786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A87E"/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74" d="100"/>
          <a:sy n="74" d="100"/>
        </p:scale>
        <p:origin x="128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0097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2627313" y="0"/>
            <a:ext cx="20097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B81417-9879-4D34-89F7-E2FD9E20BEB7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38900"/>
            <a:ext cx="200977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627313" y="6438900"/>
            <a:ext cx="2009775" cy="338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2335FDB-53DD-4457-88C7-6440C27698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7453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009775" cy="338138"/>
          </a:xfrm>
          <a:prstGeom prst="rect">
            <a:avLst/>
          </a:prstGeom>
        </p:spPr>
        <p:txBody>
          <a:bodyPr vert="horz" lIns="65233" tIns="32617" rIns="65233" bIns="32617" rtlCol="0"/>
          <a:lstStyle>
            <a:lvl1pPr algn="l" eaLnBrk="1" hangingPunct="1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27313" y="0"/>
            <a:ext cx="2009775" cy="338138"/>
          </a:xfrm>
          <a:prstGeom prst="rect">
            <a:avLst/>
          </a:prstGeom>
        </p:spPr>
        <p:txBody>
          <a:bodyPr vert="horz" lIns="65233" tIns="32617" rIns="65233" bIns="32617" rtlCol="0"/>
          <a:lstStyle>
            <a:lvl1pPr algn="r" eaLnBrk="1" hangingPunct="1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4FF7415-E83A-4B38-ADAE-EF54140C1E71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25475" y="508000"/>
            <a:ext cx="3387725" cy="2541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5233" tIns="32617" rIns="65233" bIns="32617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3550" y="3219450"/>
            <a:ext cx="3711575" cy="3051175"/>
          </a:xfrm>
          <a:prstGeom prst="rect">
            <a:avLst/>
          </a:prstGeom>
        </p:spPr>
        <p:txBody>
          <a:bodyPr vert="horz" lIns="65233" tIns="32617" rIns="65233" bIns="3261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38900"/>
            <a:ext cx="2009775" cy="338138"/>
          </a:xfrm>
          <a:prstGeom prst="rect">
            <a:avLst/>
          </a:prstGeom>
        </p:spPr>
        <p:txBody>
          <a:bodyPr vert="horz" lIns="65233" tIns="32617" rIns="65233" bIns="32617" rtlCol="0" anchor="b"/>
          <a:lstStyle>
            <a:lvl1pPr algn="l" eaLnBrk="1" hangingPunct="1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27313" y="6438900"/>
            <a:ext cx="2009775" cy="338138"/>
          </a:xfrm>
          <a:prstGeom prst="rect">
            <a:avLst/>
          </a:prstGeom>
        </p:spPr>
        <p:txBody>
          <a:bodyPr vert="horz" wrap="square" lIns="65233" tIns="32617" rIns="65233" bIns="326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/>
            </a:lvl1pPr>
          </a:lstStyle>
          <a:p>
            <a:pPr>
              <a:defRPr/>
            </a:pPr>
            <a:fld id="{EE5FA915-8497-4BDF-BDC9-F8C82E33B9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4052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A3288-62DE-495A-B11D-A6F2CADB7646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65C86-F067-4F44-BF1A-386564DDDE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984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2B4F0-75B5-4D53-93BF-6DDA3146FAC2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4499B-6300-4105-A9A0-97D2E28E6F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64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711DC-C6BD-4698-ACE7-C60F7A9C7152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7A656-F71E-4AB0-A8D5-08D001B15D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924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49C01-0F8D-4F02-934B-A34C0E22C663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7B3E1-7210-4BC6-88BF-5E54693F2C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923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F536B-4CFE-4BD0-AF47-415FBC25DA4E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462BF-080E-4660-9CEB-B29FF4C8B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316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1595E-9FEE-4E3C-8C32-8AB1AF84BEE9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30B57-50D2-4C8D-9F83-4EC1044EF8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488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D2B09-BF0F-4FB1-A067-3A9B003E222C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423-9A6C-4EAA-B64D-1647069986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691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7B961-58D0-409E-9DE8-818C869A2216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F2E51-B2BD-470E-A044-FD84B35EE5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571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B2BEB-E351-4A67-AAD3-0D5AF89C2524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8BB39-A83F-44ED-8D39-A107876B95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169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79FB8-AFDC-4A48-A93F-F0EC78E99276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CD807-59B3-4221-A209-1089ECA34A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028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EB26C-8BB8-4404-8792-7C92051045D8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E0DA3-6C2F-4D99-80D1-00C0B23B3D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502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EA8F09-1941-414C-987D-4CFDC6E0DBD6}" type="datetimeFigureOut">
              <a:rPr lang="en-US"/>
              <a:pPr>
                <a:defRPr/>
              </a:pPr>
              <a:t>20-Dec-15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F80A432-D818-4046-BF73-786DD1AB01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Roger</dc:creator>
  <cp:lastModifiedBy>Graham</cp:lastModifiedBy>
  <cp:revision>18</cp:revision>
  <dcterms:created xsi:type="dcterms:W3CDTF">2009-10-24T14:21:04Z</dcterms:created>
  <dcterms:modified xsi:type="dcterms:W3CDTF">2015-12-20T15:49:06Z</dcterms:modified>
</cp:coreProperties>
</file>