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58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8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25/12/2015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707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25/12/2015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408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25/12/2015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044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25/12/2015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9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25/12/2015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829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25/12/2015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853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25/12/2015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436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25/12/2015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827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25/12/2015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20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25/12/2015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455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25/12/2015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54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44B50-9E7F-41E5-8482-3A005EFCE090}" type="datetimeFigureOut">
              <a:rPr lang="en-GB" smtClean="0"/>
              <a:t>25/12/2015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276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30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060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90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85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 by 3 default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4 by 3 default theme" id="{09710EA4-3293-4286-84ED-B03FEEB1060B}" vid="{831E8217-2D30-48F3-ADAC-2B78396D8C8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29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4 by 3 default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Graham</cp:lastModifiedBy>
  <cp:revision>4</cp:revision>
  <dcterms:created xsi:type="dcterms:W3CDTF">2015-12-25T09:46:51Z</dcterms:created>
  <dcterms:modified xsi:type="dcterms:W3CDTF">2015-12-25T21:31:49Z</dcterms:modified>
</cp:coreProperties>
</file>