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25/12/2015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25/12/2015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25/12/2015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25/12/2015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3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06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0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8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29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4</cp:revision>
  <dcterms:created xsi:type="dcterms:W3CDTF">2015-12-25T09:46:51Z</dcterms:created>
  <dcterms:modified xsi:type="dcterms:W3CDTF">2015-12-25T21:31:49Z</dcterms:modified>
</cp:coreProperties>
</file>