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06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441B-7E4A-4204-9384-C84ED0BB3A88}" type="datetimeFigureOut">
              <a:rPr lang="en-GB" smtClean="0"/>
              <a:t>27/12/2015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8175-27C9-4FCC-AF0F-4B98A8F8E4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3457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441B-7E4A-4204-9384-C84ED0BB3A88}" type="datetimeFigureOut">
              <a:rPr lang="en-GB" smtClean="0"/>
              <a:t>27/12/2015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8175-27C9-4FCC-AF0F-4B98A8F8E4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092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441B-7E4A-4204-9384-C84ED0BB3A88}" type="datetimeFigureOut">
              <a:rPr lang="en-GB" smtClean="0"/>
              <a:t>27/12/2015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8175-27C9-4FCC-AF0F-4B98A8F8E4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8678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441B-7E4A-4204-9384-C84ED0BB3A88}" type="datetimeFigureOut">
              <a:rPr lang="en-GB" smtClean="0"/>
              <a:t>27/12/2015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8175-27C9-4FCC-AF0F-4B98A8F8E4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7420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441B-7E4A-4204-9384-C84ED0BB3A88}" type="datetimeFigureOut">
              <a:rPr lang="en-GB" smtClean="0"/>
              <a:t>27/12/2015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8175-27C9-4FCC-AF0F-4B98A8F8E4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863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441B-7E4A-4204-9384-C84ED0BB3A88}" type="datetimeFigureOut">
              <a:rPr lang="en-GB" smtClean="0"/>
              <a:t>27/12/2015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8175-27C9-4FCC-AF0F-4B98A8F8E4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2400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441B-7E4A-4204-9384-C84ED0BB3A88}" type="datetimeFigureOut">
              <a:rPr lang="en-GB" smtClean="0"/>
              <a:t>27/12/2015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8175-27C9-4FCC-AF0F-4B98A8F8E4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7116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441B-7E4A-4204-9384-C84ED0BB3A88}" type="datetimeFigureOut">
              <a:rPr lang="en-GB" smtClean="0"/>
              <a:t>27/12/2015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8175-27C9-4FCC-AF0F-4B98A8F8E4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3127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441B-7E4A-4204-9384-C84ED0BB3A88}" type="datetimeFigureOut">
              <a:rPr lang="en-GB" smtClean="0"/>
              <a:t>27/12/2015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8175-27C9-4FCC-AF0F-4B98A8F8E4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446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441B-7E4A-4204-9384-C84ED0BB3A88}" type="datetimeFigureOut">
              <a:rPr lang="en-GB" smtClean="0"/>
              <a:t>27/12/2015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8175-27C9-4FCC-AF0F-4B98A8F8E4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8629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441B-7E4A-4204-9384-C84ED0BB3A88}" type="datetimeFigureOut">
              <a:rPr lang="en-GB" smtClean="0"/>
              <a:t>27/12/2015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8175-27C9-4FCC-AF0F-4B98A8F8E4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339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2441B-7E4A-4204-9384-C84ED0BB3A88}" type="datetimeFigureOut">
              <a:rPr lang="en-GB" smtClean="0"/>
              <a:t>27/12/2015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D8175-27C9-4FCC-AF0F-4B98A8F8E4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4365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95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1020" y="0"/>
            <a:ext cx="4816927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26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530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6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600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59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90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Graham</dc:creator>
  <cp:lastModifiedBy>Graham</cp:lastModifiedBy>
  <cp:revision>6</cp:revision>
  <dcterms:created xsi:type="dcterms:W3CDTF">2015-12-26T14:29:05Z</dcterms:created>
  <dcterms:modified xsi:type="dcterms:W3CDTF">2015-12-27T15:26:18Z</dcterms:modified>
</cp:coreProperties>
</file>