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45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9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7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20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86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40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1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12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446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62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33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441B-7E4A-4204-9384-C84ED0BB3A88}" type="datetimeFigureOut">
              <a:rPr lang="en-GB" smtClean="0"/>
              <a:t>27/12/2015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D8175-27C9-4FCC-AF0F-4B98A8F8E4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36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020" y="0"/>
            <a:ext cx="481692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26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53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600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59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6</cp:revision>
  <dcterms:created xsi:type="dcterms:W3CDTF">2015-12-26T14:29:05Z</dcterms:created>
  <dcterms:modified xsi:type="dcterms:W3CDTF">2015-12-27T15:26:18Z</dcterms:modified>
</cp:coreProperties>
</file>