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8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03/01/2016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03/01/2016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03/01/2016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03/01/2016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03/01/2016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03/01/2016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03/01/2016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03/01/2016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03/01/2016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03/01/2016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03/01/2016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03/01/2016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7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6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5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5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7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6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717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Slide Removed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27714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8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0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7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116</TotalTime>
  <Words>2</Words>
  <Application>Microsoft Office PowerPoint</Application>
  <PresentationFormat>On-screen Show (4:3)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6</cp:revision>
  <dcterms:created xsi:type="dcterms:W3CDTF">2016-01-03T13:12:13Z</dcterms:created>
  <dcterms:modified xsi:type="dcterms:W3CDTF">2016-01-03T16:02:41Z</dcterms:modified>
</cp:coreProperties>
</file>