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931"/>
    <a:srgbClr val="000AFF"/>
    <a:srgbClr val="000ACD"/>
    <a:srgbClr val="000A9B"/>
    <a:srgbClr val="000A6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4635" y="4631821"/>
            <a:ext cx="44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WHO?		WHY?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264</TotalTime>
  <Words>2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15</cp:revision>
  <dcterms:created xsi:type="dcterms:W3CDTF">2016-01-09T19:31:17Z</dcterms:created>
  <dcterms:modified xsi:type="dcterms:W3CDTF">2016-01-10T09:38:11Z</dcterms:modified>
</cp:coreProperties>
</file>