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133" y="270933"/>
            <a:ext cx="68410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what we think we hear is wrong…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sometimes we hear right but do the wrong thing!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687" r="3057" b="18343"/>
          <a:stretch/>
        </p:blipFill>
        <p:spPr>
          <a:xfrm>
            <a:off x="-278295" y="0"/>
            <a:ext cx="9486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7"/>
          <a:stretch/>
        </p:blipFill>
        <p:spPr>
          <a:xfrm>
            <a:off x="-1" y="0"/>
            <a:ext cx="9144001" cy="68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" y="254000"/>
            <a:ext cx="741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  	Paul (1:1)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	55AD (2:12)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	Macedonia (2:13, 7:5)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TO?	Corinthians (1:1)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" y="254000"/>
            <a:ext cx="741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  	Paul (1:1)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	55AD (2:12)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	Macedonia (2:13, 7:5)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TO?	Corinthians (1:1)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exactly did he write?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has it got to do 		  with us?</a:t>
            </a:r>
          </a:p>
          <a:p>
            <a:pPr marL="508000" indent="-508000">
              <a:buFont typeface="Wingdings" panose="05000000000000000000" pitchFamily="2" charset="2"/>
              <a:buChar char="X"/>
            </a:pP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he write it?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" y="254000"/>
            <a:ext cx="70950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“Was 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fickle when I intended to do this? Or do I make my plans in a worldly manner so that in the same breath I say both "Yes, yes" and "No, no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"?”</a:t>
            </a:r>
          </a:p>
          <a:p>
            <a:pPr algn="just"/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1:17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133" y="270933"/>
            <a:ext cx="684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what we think we hear is wrong…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124</TotalTime>
  <Words>78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2016-01-10T14:58:20Z</dcterms:created>
  <dcterms:modified xsi:type="dcterms:W3CDTF">2016-01-10T21:21:56Z</dcterms:modified>
</cp:coreProperties>
</file>