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0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6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9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2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6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51035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47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6</cp:revision>
  <dcterms:created xsi:type="dcterms:W3CDTF">2016-01-30T17:50:39Z</dcterms:created>
  <dcterms:modified xsi:type="dcterms:W3CDTF">2016-01-31T15:36:19Z</dcterms:modified>
</cp:coreProperties>
</file>