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50065"/>
    <a:srgbClr val="FFFF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060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E862A3-D916-4DD4-96F0-447AC10DB9E9}" type="datetimeFigureOut">
              <a:rPr lang="en-GB"/>
              <a:pPr>
                <a:defRPr/>
              </a:pPr>
              <a:t>01/01/2016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C5721-4A31-4B86-A540-C3DADE854FC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9300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A42653-B188-4A6F-B23E-549CC43E4618}" type="datetimeFigureOut">
              <a:rPr lang="en-GB"/>
              <a:pPr>
                <a:defRPr/>
              </a:pPr>
              <a:t>01/01/2016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8F646-1C5B-40CE-977A-90E15A3DD9C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5928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54D104-66A6-404A-87DF-BE9A3C1AFFC4}" type="datetimeFigureOut">
              <a:rPr lang="en-GB"/>
              <a:pPr>
                <a:defRPr/>
              </a:pPr>
              <a:t>01/01/2016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D97EF3-8EC7-4043-87E1-E19FA987ACF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2889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E03251-EE5A-4347-BB8E-4B401F57FDDA}" type="datetimeFigureOut">
              <a:rPr lang="en-GB"/>
              <a:pPr>
                <a:defRPr/>
              </a:pPr>
              <a:t>01/01/2016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A8B748-AFE7-47E8-B7C2-6B8B8161266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3834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DDCE87-56E7-453E-B5ED-84D4F0EA8DFA}" type="datetimeFigureOut">
              <a:rPr lang="en-GB"/>
              <a:pPr>
                <a:defRPr/>
              </a:pPr>
              <a:t>01/01/2016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0CE255-26BB-4E8A-AD8E-77A45482EC0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797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23A044-5DBD-4D5E-AB94-8199BF6B028B}" type="datetimeFigureOut">
              <a:rPr lang="en-GB"/>
              <a:pPr>
                <a:defRPr/>
              </a:pPr>
              <a:t>01/01/2016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1AEA70-A889-47B5-AB7B-03C16D9EB2B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8290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2C6387-3174-4373-B718-20ACEA32443D}" type="datetimeFigureOut">
              <a:rPr lang="en-GB"/>
              <a:pPr>
                <a:defRPr/>
              </a:pPr>
              <a:t>01/01/2016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8657B9-EF0B-42DD-8641-21AD89D297E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4931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52EF2C-3514-4737-A679-B8C87A21CC78}" type="datetimeFigureOut">
              <a:rPr lang="en-GB"/>
              <a:pPr>
                <a:defRPr/>
              </a:pPr>
              <a:t>01/01/2016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B83B7C-641F-4FC4-8C3A-365CA26D35D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8263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F450E-A7DF-4E43-8235-A97B787E83E3}" type="datetimeFigureOut">
              <a:rPr lang="en-GB"/>
              <a:pPr>
                <a:defRPr/>
              </a:pPr>
              <a:t>01/01/2016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F78010-03E5-496B-B7F3-B04F16DFEB7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5730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ECBDA-8C78-4728-8D07-91A239D41926}" type="datetimeFigureOut">
              <a:rPr lang="en-GB"/>
              <a:pPr>
                <a:defRPr/>
              </a:pPr>
              <a:t>01/01/2016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16917-051E-4170-8CAE-DA330F0CEC6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2683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9D6059-CF07-4636-983B-FA848BA25F4B}" type="datetimeFigureOut">
              <a:rPr lang="en-GB"/>
              <a:pPr>
                <a:defRPr/>
              </a:pPr>
              <a:t>01/01/2016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BA378-1CF4-47D3-92D5-FA7ED1C7E76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5341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97E0606E-C064-47F2-8F33-CE9F34EEEBF5}" type="datetimeFigureOut">
              <a:rPr lang="en-GB"/>
              <a:pPr>
                <a:defRPr/>
              </a:pPr>
              <a:t>01/01/2016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CFE31AD7-C2CC-4577-BF36-30CEC193170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0</Words>
  <Application>Microsoft Office PowerPoint</Application>
  <PresentationFormat>On-screen Show (4:3)</PresentationFormat>
  <Paragraphs>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Calibri</vt:lpstr>
      <vt:lpstr>Arial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tabernacle:penarth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Roger Grafton</dc:creator>
  <cp:lastModifiedBy>Graham</cp:lastModifiedBy>
  <cp:revision>13</cp:revision>
  <dcterms:created xsi:type="dcterms:W3CDTF">2013-11-16T16:19:34Z</dcterms:created>
  <dcterms:modified xsi:type="dcterms:W3CDTF">2016-01-01T15:34:59Z</dcterms:modified>
</cp:coreProperties>
</file>