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4931"/>
    <a:srgbClr val="39281B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60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8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5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09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7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55016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4</cp:revision>
  <dcterms:created xsi:type="dcterms:W3CDTF">2015-12-28T16:20:36Z</dcterms:created>
  <dcterms:modified xsi:type="dcterms:W3CDTF">2016-02-07T21:27:26Z</dcterms:modified>
</cp:coreProperties>
</file>