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89" d="100"/>
          <a:sy n="89" d="100"/>
        </p:scale>
        <p:origin x="8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2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0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7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1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40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4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77524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7</cp:revision>
  <dcterms:created xsi:type="dcterms:W3CDTF">2016-01-10T14:58:20Z</dcterms:created>
  <dcterms:modified xsi:type="dcterms:W3CDTF">2016-02-07T21:25:13Z</dcterms:modified>
</cp:coreProperties>
</file>