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780" y="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5E2D6-C136-41EB-B2CB-D0A752B44D3E}" type="datetimeFigureOut">
              <a:rPr lang="en-US" smtClean="0"/>
              <a:pPr/>
              <a:t>14-Feb-16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2161E-2014-4A87-82E4-015B48DEED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5E2D6-C136-41EB-B2CB-D0A752B44D3E}" type="datetimeFigureOut">
              <a:rPr lang="en-US" smtClean="0"/>
              <a:pPr/>
              <a:t>14-Feb-16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2161E-2014-4A87-82E4-015B48DEED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5E2D6-C136-41EB-B2CB-D0A752B44D3E}" type="datetimeFigureOut">
              <a:rPr lang="en-US" smtClean="0"/>
              <a:pPr/>
              <a:t>14-Feb-16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2161E-2014-4A87-82E4-015B48DEED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5E2D6-C136-41EB-B2CB-D0A752B44D3E}" type="datetimeFigureOut">
              <a:rPr lang="en-US" smtClean="0"/>
              <a:pPr/>
              <a:t>14-Feb-16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2161E-2014-4A87-82E4-015B48DEED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5E2D6-C136-41EB-B2CB-D0A752B44D3E}" type="datetimeFigureOut">
              <a:rPr lang="en-US" smtClean="0"/>
              <a:pPr/>
              <a:t>14-Feb-16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2161E-2014-4A87-82E4-015B48DEED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5E2D6-C136-41EB-B2CB-D0A752B44D3E}" type="datetimeFigureOut">
              <a:rPr lang="en-US" smtClean="0"/>
              <a:pPr/>
              <a:t>14-Feb-16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2161E-2014-4A87-82E4-015B48DEED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5E2D6-C136-41EB-B2CB-D0A752B44D3E}" type="datetimeFigureOut">
              <a:rPr lang="en-US" smtClean="0"/>
              <a:pPr/>
              <a:t>14-Feb-16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2161E-2014-4A87-82E4-015B48DEED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5E2D6-C136-41EB-B2CB-D0A752B44D3E}" type="datetimeFigureOut">
              <a:rPr lang="en-US" smtClean="0"/>
              <a:pPr/>
              <a:t>14-Feb-16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2161E-2014-4A87-82E4-015B48DEED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5E2D6-C136-41EB-B2CB-D0A752B44D3E}" type="datetimeFigureOut">
              <a:rPr lang="en-US" smtClean="0"/>
              <a:pPr/>
              <a:t>14-Feb-16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2161E-2014-4A87-82E4-015B48DEED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5E2D6-C136-41EB-B2CB-D0A752B44D3E}" type="datetimeFigureOut">
              <a:rPr lang="en-US" smtClean="0"/>
              <a:pPr/>
              <a:t>14-Feb-16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2161E-2014-4A87-82E4-015B48DEED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5E2D6-C136-41EB-B2CB-D0A752B44D3E}" type="datetimeFigureOut">
              <a:rPr lang="en-US" smtClean="0"/>
              <a:pPr/>
              <a:t>14-Feb-16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2161E-2014-4A87-82E4-015B48DEED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5E2D6-C136-41EB-B2CB-D0A752B44D3E}" type="datetimeFigureOut">
              <a:rPr lang="en-US" smtClean="0"/>
              <a:pPr/>
              <a:t>14-Feb-16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2161E-2014-4A87-82E4-015B48DEED7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173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Corinth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orinth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8922" y="1600200"/>
            <a:ext cx="8046156" cy="45259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orinth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4414" y="857232"/>
            <a:ext cx="7072362" cy="5500726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orinth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500042"/>
            <a:ext cx="6858048" cy="564360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orinth5.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9" y="857232"/>
            <a:ext cx="7715304" cy="564360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orinth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1" y="857232"/>
            <a:ext cx="7929618" cy="5214974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Graham</cp:lastModifiedBy>
  <cp:revision>4</cp:revision>
  <dcterms:created xsi:type="dcterms:W3CDTF">2016-02-14T15:55:53Z</dcterms:created>
  <dcterms:modified xsi:type="dcterms:W3CDTF">2016-02-14T21:00:03Z</dcterms:modified>
</cp:coreProperties>
</file>