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688" autoAdjust="0"/>
  </p:normalViewPr>
  <p:slideViewPr>
    <p:cSldViewPr snapToGrid="0">
      <p:cViewPr varScale="1">
        <p:scale>
          <a:sx n="84" d="100"/>
          <a:sy n="84" d="100"/>
        </p:scale>
        <p:origin x="780" y="9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D19D6-4156-49E5-BB70-ECE41411F86F}" type="datetimeFigureOut">
              <a:rPr lang="en-GB" smtClean="0"/>
              <a:t>21/02/2016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ADEF3-687E-45E2-AD8E-9B74DDEFB0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22687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D19D6-4156-49E5-BB70-ECE41411F86F}" type="datetimeFigureOut">
              <a:rPr lang="en-GB" smtClean="0"/>
              <a:t>21/02/2016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ADEF3-687E-45E2-AD8E-9B74DDEFB0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34992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D19D6-4156-49E5-BB70-ECE41411F86F}" type="datetimeFigureOut">
              <a:rPr lang="en-GB" smtClean="0"/>
              <a:t>21/02/2016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ADEF3-687E-45E2-AD8E-9B74DDEFB0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00472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D19D6-4156-49E5-BB70-ECE41411F86F}" type="datetimeFigureOut">
              <a:rPr lang="en-GB" smtClean="0"/>
              <a:t>21/02/2016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ADEF3-687E-45E2-AD8E-9B74DDEFB0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59288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D19D6-4156-49E5-BB70-ECE41411F86F}" type="datetimeFigureOut">
              <a:rPr lang="en-GB" smtClean="0"/>
              <a:t>21/02/2016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ADEF3-687E-45E2-AD8E-9B74DDEFB0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93812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D19D6-4156-49E5-BB70-ECE41411F86F}" type="datetimeFigureOut">
              <a:rPr lang="en-GB" smtClean="0"/>
              <a:t>21/02/2016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ADEF3-687E-45E2-AD8E-9B74DDEFB0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78187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D19D6-4156-49E5-BB70-ECE41411F86F}" type="datetimeFigureOut">
              <a:rPr lang="en-GB" smtClean="0"/>
              <a:t>21/02/2016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ADEF3-687E-45E2-AD8E-9B74DDEFB0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21386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D19D6-4156-49E5-BB70-ECE41411F86F}" type="datetimeFigureOut">
              <a:rPr lang="en-GB" smtClean="0"/>
              <a:t>21/02/2016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ADEF3-687E-45E2-AD8E-9B74DDEFB0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84201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D19D6-4156-49E5-BB70-ECE41411F86F}" type="datetimeFigureOut">
              <a:rPr lang="en-GB" smtClean="0"/>
              <a:t>21/02/2016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ADEF3-687E-45E2-AD8E-9B74DDEFB0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77902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D19D6-4156-49E5-BB70-ECE41411F86F}" type="datetimeFigureOut">
              <a:rPr lang="en-GB" smtClean="0"/>
              <a:t>21/02/2016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ADEF3-687E-45E2-AD8E-9B74DDEFB0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07501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D19D6-4156-49E5-BB70-ECE41411F86F}" type="datetimeFigureOut">
              <a:rPr lang="en-GB" smtClean="0"/>
              <a:t>21/02/2016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ADEF3-687E-45E2-AD8E-9B74DDEFB0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43867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5D19D6-4156-49E5-BB70-ECE41411F86F}" type="datetimeFigureOut">
              <a:rPr lang="en-GB" smtClean="0"/>
              <a:t>21/02/2016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9ADEF3-687E-45E2-AD8E-9B74DDEFB0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773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8883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23026" y="1449238"/>
            <a:ext cx="7211683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indent="-457200" defTabSz="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GB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Variability in attitude </a:t>
            </a:r>
            <a:br>
              <a:rPr lang="en-GB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	(verses 1-2)</a:t>
            </a:r>
          </a:p>
          <a:p>
            <a:pPr marL="0" lvl="1" indent="-457200" defTabSz="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GB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Validity of ministry </a:t>
            </a:r>
            <a:br>
              <a:rPr lang="en-GB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	(</a:t>
            </a:r>
            <a:r>
              <a:rPr lang="en-GB" sz="4000" b="1" smtClean="0">
                <a:latin typeface="Arial" panose="020B0604020202020204" pitchFamily="34" charset="0"/>
                <a:cs typeface="Arial" panose="020B0604020202020204" pitchFamily="34" charset="0"/>
              </a:rPr>
              <a:t>verses 3-10)</a:t>
            </a:r>
            <a:endParaRPr lang="en-GB" sz="4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indent="-457200" defTabSz="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GB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Vulnerability of leadership </a:t>
            </a:r>
            <a:br>
              <a:rPr lang="en-GB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	(verses 11-12)</a:t>
            </a:r>
            <a:endParaRPr lang="en-GB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2465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5207" y="0"/>
            <a:ext cx="6849369" cy="68493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6536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5891" y="678180"/>
            <a:ext cx="6666561" cy="563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7291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7683" y="692539"/>
            <a:ext cx="5272627" cy="52726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5148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9243" y="830580"/>
            <a:ext cx="6897957" cy="5166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5361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0119" y="632460"/>
            <a:ext cx="7244081" cy="54330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7162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</TotalTime>
  <Words>3</Words>
  <Application>Microsoft Office PowerPoint</Application>
  <PresentationFormat>On-screen Show (4:3)</PresentationFormat>
  <Paragraphs>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Graham</dc:creator>
  <cp:lastModifiedBy>Graham</cp:lastModifiedBy>
  <cp:revision>4</cp:revision>
  <dcterms:created xsi:type="dcterms:W3CDTF">2016-02-17T14:52:04Z</dcterms:created>
  <dcterms:modified xsi:type="dcterms:W3CDTF">2016-02-21T20:52:47Z</dcterms:modified>
</cp:coreProperties>
</file>