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8" autoAdjust="0"/>
  </p:normalViewPr>
  <p:slideViewPr>
    <p:cSldViewPr snapToGrid="0">
      <p:cViewPr varScale="1">
        <p:scale>
          <a:sx n="84" d="100"/>
          <a:sy n="84" d="100"/>
        </p:scale>
        <p:origin x="780" y="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26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9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04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92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38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81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13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42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79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750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38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D19D6-4156-49E5-BB70-ECE41411F86F}" type="datetimeFigureOut">
              <a:rPr lang="en-GB" smtClean="0"/>
              <a:t>21/02/2016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DEF3-687E-45E2-AD8E-9B74DDEFB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73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88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3026" y="1449238"/>
            <a:ext cx="721168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-457200" defTabSz="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Variability in attitude </a:t>
            </a:r>
            <a:b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(verses 1-2)</a:t>
            </a:r>
          </a:p>
          <a:p>
            <a:pPr marL="0" lvl="1" indent="-457200" defTabSz="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Validity of ministry </a:t>
            </a:r>
            <a:b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en-GB" sz="4000" b="1" smtClean="0">
                <a:latin typeface="Arial" panose="020B0604020202020204" pitchFamily="34" charset="0"/>
                <a:cs typeface="Arial" panose="020B0604020202020204" pitchFamily="34" charset="0"/>
              </a:rPr>
              <a:t>verses 3-10)</a:t>
            </a:r>
            <a:endParaRPr lang="en-GB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-457200" defTabSz="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Vulnerability of leadership </a:t>
            </a:r>
            <a:b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(verses 11-12)</a:t>
            </a:r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6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207" y="0"/>
            <a:ext cx="6849369" cy="684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5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891" y="678180"/>
            <a:ext cx="6666561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29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683" y="692539"/>
            <a:ext cx="5272627" cy="5272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4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243" y="830580"/>
            <a:ext cx="6897957" cy="516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36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19" y="632460"/>
            <a:ext cx="7244081" cy="54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1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3</Words>
  <Application>Microsoft Office PowerPoint</Application>
  <PresentationFormat>On-screen Show (4:3)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4</cp:revision>
  <dcterms:created xsi:type="dcterms:W3CDTF">2016-02-17T14:52:04Z</dcterms:created>
  <dcterms:modified xsi:type="dcterms:W3CDTF">2016-02-21T20:52:47Z</dcterms:modified>
</cp:coreProperties>
</file>