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780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9F262-24C7-4A2B-B580-F271FFC15A42}" type="datetimeFigureOut">
              <a:rPr lang="en-GB" smtClean="0"/>
              <a:t>06/03/2016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A5AC1-B00B-4785-8A28-CBCCF04763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4792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9F262-24C7-4A2B-B580-F271FFC15A42}" type="datetimeFigureOut">
              <a:rPr lang="en-GB" smtClean="0"/>
              <a:t>06/03/2016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A5AC1-B00B-4785-8A28-CBCCF04763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1928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9F262-24C7-4A2B-B580-F271FFC15A42}" type="datetimeFigureOut">
              <a:rPr lang="en-GB" smtClean="0"/>
              <a:t>06/03/2016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A5AC1-B00B-4785-8A28-CBCCF04763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7273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9F262-24C7-4A2B-B580-F271FFC15A42}" type="datetimeFigureOut">
              <a:rPr lang="en-GB" smtClean="0"/>
              <a:t>06/03/2016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A5AC1-B00B-4785-8A28-CBCCF04763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091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9F262-24C7-4A2B-B580-F271FFC15A42}" type="datetimeFigureOut">
              <a:rPr lang="en-GB" smtClean="0"/>
              <a:t>06/03/2016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A5AC1-B00B-4785-8A28-CBCCF04763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262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9F262-24C7-4A2B-B580-F271FFC15A42}" type="datetimeFigureOut">
              <a:rPr lang="en-GB" smtClean="0"/>
              <a:t>06/03/2016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A5AC1-B00B-4785-8A28-CBCCF04763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1923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9F262-24C7-4A2B-B580-F271FFC15A42}" type="datetimeFigureOut">
              <a:rPr lang="en-GB" smtClean="0"/>
              <a:t>06/03/2016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A5AC1-B00B-4785-8A28-CBCCF04763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6809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9F262-24C7-4A2B-B580-F271FFC15A42}" type="datetimeFigureOut">
              <a:rPr lang="en-GB" smtClean="0"/>
              <a:t>06/03/2016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A5AC1-B00B-4785-8A28-CBCCF04763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5711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9F262-24C7-4A2B-B580-F271FFC15A42}" type="datetimeFigureOut">
              <a:rPr lang="en-GB" smtClean="0"/>
              <a:t>06/03/2016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A5AC1-B00B-4785-8A28-CBCCF04763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7461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9F262-24C7-4A2B-B580-F271FFC15A42}" type="datetimeFigureOut">
              <a:rPr lang="en-GB" smtClean="0"/>
              <a:t>06/03/2016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A5AC1-B00B-4785-8A28-CBCCF04763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186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9F262-24C7-4A2B-B580-F271FFC15A42}" type="datetimeFigureOut">
              <a:rPr lang="en-GB" smtClean="0"/>
              <a:t>06/03/2016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A5AC1-B00B-4785-8A28-CBCCF04763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6029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D9F262-24C7-4A2B-B580-F271FFC15A42}" type="datetimeFigureOut">
              <a:rPr lang="en-GB" smtClean="0"/>
              <a:t>06/03/2016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BA5AC1-B00B-4785-8A28-CBCCF04763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8422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6755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7447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2285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0</Words>
  <Application>Microsoft Office PowerPoint</Application>
  <PresentationFormat>On-screen Show (4:3)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Graham</dc:creator>
  <cp:lastModifiedBy>Graham</cp:lastModifiedBy>
  <cp:revision>4</cp:revision>
  <dcterms:created xsi:type="dcterms:W3CDTF">2016-03-05T12:11:37Z</dcterms:created>
  <dcterms:modified xsi:type="dcterms:W3CDTF">2016-03-06T21:12:31Z</dcterms:modified>
</cp:coreProperties>
</file>