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4660"/>
  </p:normalViewPr>
  <p:slideViewPr>
    <p:cSldViewPr snapToGrid="0">
      <p:cViewPr varScale="1">
        <p:scale>
          <a:sx n="89" d="100"/>
          <a:sy n="89" d="100"/>
        </p:scale>
        <p:origin x="9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2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9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17021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2016-02-27T13:46:52Z</dcterms:created>
  <dcterms:modified xsi:type="dcterms:W3CDTF">2016-03-13T15:44:47Z</dcterms:modified>
</cp:coreProperties>
</file>