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E9C8-BBFF-4A04-8242-654F3CA26AC6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1D82-536C-4195-B3EC-42ECF7AF88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16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E9C8-BBFF-4A04-8242-654F3CA26AC6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1D82-536C-4195-B3EC-42ECF7AF88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091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E9C8-BBFF-4A04-8242-654F3CA26AC6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1D82-536C-4195-B3EC-42ECF7AF88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15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E9C8-BBFF-4A04-8242-654F3CA26AC6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1D82-536C-4195-B3EC-42ECF7AF88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E9C8-BBFF-4A04-8242-654F3CA26AC6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1D82-536C-4195-B3EC-42ECF7AF88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21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E9C8-BBFF-4A04-8242-654F3CA26AC6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1D82-536C-4195-B3EC-42ECF7AF88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42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E9C8-BBFF-4A04-8242-654F3CA26AC6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1D82-536C-4195-B3EC-42ECF7AF88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7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E9C8-BBFF-4A04-8242-654F3CA26AC6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1D82-536C-4195-B3EC-42ECF7AF88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76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E9C8-BBFF-4A04-8242-654F3CA26AC6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1D82-536C-4195-B3EC-42ECF7AF88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633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E9C8-BBFF-4A04-8242-654F3CA26AC6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1D82-536C-4195-B3EC-42ECF7AF88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078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E9C8-BBFF-4A04-8242-654F3CA26AC6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1D82-536C-4195-B3EC-42ECF7AF88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005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FE9C8-BBFF-4A04-8242-654F3CA26AC6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E1D82-536C-4195-B3EC-42ECF7AF88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352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713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1</cp:revision>
  <dcterms:created xsi:type="dcterms:W3CDTF">2016-03-13T21:17:03Z</dcterms:created>
  <dcterms:modified xsi:type="dcterms:W3CDTF">2016-03-13T21:18:15Z</dcterms:modified>
</cp:coreProperties>
</file>