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1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09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5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21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42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7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6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63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07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0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E9C8-BBFF-4A04-8242-654F3CA26AC6}" type="datetimeFigureOut">
              <a:rPr lang="en-GB" smtClean="0"/>
              <a:t>13/03/2016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1D82-536C-4195-B3EC-42ECF7AF88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35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71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1</cp:revision>
  <dcterms:created xsi:type="dcterms:W3CDTF">2016-03-13T21:17:03Z</dcterms:created>
  <dcterms:modified xsi:type="dcterms:W3CDTF">2016-03-13T21:18:15Z</dcterms:modified>
</cp:coreProperties>
</file>