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72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86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6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6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89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94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07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75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65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62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66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9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8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8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15893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71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8</cp:revision>
  <dcterms:created xsi:type="dcterms:W3CDTF">2016-03-19T13:19:50Z</dcterms:created>
  <dcterms:modified xsi:type="dcterms:W3CDTF">2016-03-20T09:17:11Z</dcterms:modified>
</cp:coreProperties>
</file>