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20-Mar-16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013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20-Mar-16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648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20-Mar-16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306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20-Mar-16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4315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20-Mar-16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450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20-Mar-16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41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20-Mar-16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788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20-Mar-16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77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20-Mar-16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49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20-Mar-16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282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20-Mar-16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4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20-Mar-16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918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20-Mar-16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0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20-Mar-16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374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20-Mar-16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36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20-Mar-16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081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20-Mar-16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3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20-Mar-16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4432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7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26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000251" y="857251"/>
            <a:ext cx="5143499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20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91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34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9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7593" y="278606"/>
            <a:ext cx="6124886" cy="602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63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61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28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61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100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Century Gothic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GIVE JOYFULLY</dc:title>
  <dc:creator>Timothy Hackett</dc:creator>
  <cp:lastModifiedBy>Graham</cp:lastModifiedBy>
  <cp:revision>7</cp:revision>
  <dcterms:created xsi:type="dcterms:W3CDTF">2016-03-13T13:03:06Z</dcterms:created>
  <dcterms:modified xsi:type="dcterms:W3CDTF">2016-03-20T21:17:14Z</dcterms:modified>
</cp:coreProperties>
</file>