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1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4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0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315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50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1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88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4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7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6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8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20-Mar-16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43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00251" y="857251"/>
            <a:ext cx="5143499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593" y="278606"/>
            <a:ext cx="6124886" cy="602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JOYFULLY</dc:title>
  <dc:creator>Timothy Hackett</dc:creator>
  <cp:lastModifiedBy>Graham</cp:lastModifiedBy>
  <cp:revision>7</cp:revision>
  <dcterms:created xsi:type="dcterms:W3CDTF">2016-03-13T13:03:06Z</dcterms:created>
  <dcterms:modified xsi:type="dcterms:W3CDTF">2016-03-20T21:17:14Z</dcterms:modified>
</cp:coreProperties>
</file>