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4931"/>
    <a:srgbClr val="39281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0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3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7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7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6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7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67481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2015-12-28T16:20:36Z</dcterms:created>
  <dcterms:modified xsi:type="dcterms:W3CDTF">2016-03-25T17:18:57Z</dcterms:modified>
</cp:coreProperties>
</file>