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4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1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7162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2016-03-26T12:12:01Z</dcterms:created>
  <dcterms:modified xsi:type="dcterms:W3CDTF">2016-03-26T14:34:42Z</dcterms:modified>
</cp:coreProperties>
</file>