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3D2A-D8D2-4AB5-A4BC-740448E617B7}" type="datetimeFigureOut">
              <a:rPr lang="en-GB" smtClean="0"/>
              <a:t>27/03/2016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8E2B8-98D3-40F2-BEC1-25EF31620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844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0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7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1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6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5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5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86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29839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3</cp:revision>
  <dcterms:created xsi:type="dcterms:W3CDTF">2016-03-27T14:34:32Z</dcterms:created>
  <dcterms:modified xsi:type="dcterms:W3CDTF">2016-03-27T14:58:54Z</dcterms:modified>
</cp:coreProperties>
</file>