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1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303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2016-04-02T13:39:10Z</dcterms:created>
  <dcterms:modified xsi:type="dcterms:W3CDTF">2016-04-03T14:11:20Z</dcterms:modified>
</cp:coreProperties>
</file>