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2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40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41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11448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2</cp:revision>
  <dcterms:created xsi:type="dcterms:W3CDTF">2016-04-02T14:23:13Z</dcterms:created>
  <dcterms:modified xsi:type="dcterms:W3CDTF">2016-04-03T20:02:35Z</dcterms:modified>
</cp:coreProperties>
</file>