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8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0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8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4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2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1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4CD9-6E91-AE40-941D-6BE290A01F6E}" type="datetimeFigureOut">
              <a:rPr lang="en-US" smtClean="0"/>
              <a:t>10-Apr-16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AB027-8713-5942-8801-611F142BF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7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ocation of Thessalonica on Map of Greece and Macedoni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80509" y="1025236"/>
            <a:ext cx="1967346" cy="225136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69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5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anksgiv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499"/>
            <a:ext cx="9080500" cy="680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24507" y="75585"/>
            <a:ext cx="6310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Thanksgiving for Faith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27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2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03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iving_than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744"/>
            <a:ext cx="9143999" cy="569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68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Pedwell</dc:creator>
  <cp:lastModifiedBy>Graham</cp:lastModifiedBy>
  <cp:revision>13</cp:revision>
  <dcterms:created xsi:type="dcterms:W3CDTF">2016-04-09T13:25:37Z</dcterms:created>
  <dcterms:modified xsi:type="dcterms:W3CDTF">2016-04-10T20:11:32Z</dcterms:modified>
</cp:coreProperties>
</file>