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452A"/>
    <a:srgbClr val="9F5056"/>
    <a:srgbClr val="650065"/>
    <a:srgbClr val="FFF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32" autoAdjust="0"/>
    <p:restoredTop sz="94660"/>
  </p:normalViewPr>
  <p:slideViewPr>
    <p:cSldViewPr>
      <p:cViewPr varScale="1">
        <p:scale>
          <a:sx n="74" d="100"/>
          <a:sy n="74" d="100"/>
        </p:scale>
        <p:origin x="135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402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67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634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219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089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9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8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28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17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18365-DADD-4E82-9815-79BFD838E3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ED5C1-334B-40ED-A141-496C1064422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69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3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3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8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1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9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0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9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4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5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3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5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2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tabernacle:penarth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29</cp:revision>
  <dcterms:created xsi:type="dcterms:W3CDTF">2013-11-16T16:19:34Z</dcterms:created>
  <dcterms:modified xsi:type="dcterms:W3CDTF">2016-04-14T15:31:49Z</dcterms:modified>
</cp:coreProperties>
</file>