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0606"/>
    <a:srgbClr val="924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4B50-9E7F-41E5-8482-3A005EFCE090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543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694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834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762692"/>
      </p:ext>
    </p:extLst>
  </p:cSld>
  <p:clrMapOvr>
    <a:masterClrMapping/>
  </p:clrMapOvr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22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4</cp:revision>
  <dcterms:created xsi:type="dcterms:W3CDTF">2016-04-14T15:37:56Z</dcterms:created>
  <dcterms:modified xsi:type="dcterms:W3CDTF">2016-04-15T08:54:21Z</dcterms:modified>
</cp:coreProperties>
</file>