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0000"/>
    <a:srgbClr val="A00606"/>
    <a:srgbClr val="924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01/05/2016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35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017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23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484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423307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153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11</cp:revision>
  <dcterms:created xsi:type="dcterms:W3CDTF">2016-04-14T15:37:56Z</dcterms:created>
  <dcterms:modified xsi:type="dcterms:W3CDTF">2016-05-01T20:07:03Z</dcterms:modified>
</cp:coreProperties>
</file>