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2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F470-8237-4621-AD6F-E5D37D93114A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7EB4-8E85-4684-AADA-5FD25896E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3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F470-8237-4621-AD6F-E5D37D93114A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7EB4-8E85-4684-AADA-5FD25896E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88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F470-8237-4621-AD6F-E5D37D93114A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7EB4-8E85-4684-AADA-5FD25896E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73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F470-8237-4621-AD6F-E5D37D93114A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7EB4-8E85-4684-AADA-5FD25896E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62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F470-8237-4621-AD6F-E5D37D93114A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7EB4-8E85-4684-AADA-5FD25896E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11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F470-8237-4621-AD6F-E5D37D93114A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7EB4-8E85-4684-AADA-5FD25896E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21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F470-8237-4621-AD6F-E5D37D93114A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7EB4-8E85-4684-AADA-5FD25896E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59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F470-8237-4621-AD6F-E5D37D93114A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7EB4-8E85-4684-AADA-5FD25896E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66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F470-8237-4621-AD6F-E5D37D93114A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7EB4-8E85-4684-AADA-5FD25896E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33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F470-8237-4621-AD6F-E5D37D93114A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7EB4-8E85-4684-AADA-5FD25896E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640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F470-8237-4621-AD6F-E5D37D93114A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7EB4-8E85-4684-AADA-5FD25896E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89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F470-8237-4621-AD6F-E5D37D93114A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97EB4-8E85-4684-AADA-5FD25896E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40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7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5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5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480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 6 v 1- 14</dc:title>
  <dc:creator>Simon</dc:creator>
  <cp:lastModifiedBy>Graham</cp:lastModifiedBy>
  <cp:revision>17</cp:revision>
  <dcterms:created xsi:type="dcterms:W3CDTF">2016-05-21T13:49:49Z</dcterms:created>
  <dcterms:modified xsi:type="dcterms:W3CDTF">2016-05-22T15:03:01Z</dcterms:modified>
</cp:coreProperties>
</file>