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6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8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36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00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1009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84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6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0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9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6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0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4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0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8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18-May-16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7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707" y="405835"/>
            <a:ext cx="7074921" cy="6013683"/>
          </a:xfrm>
        </p:spPr>
      </p:pic>
    </p:spTree>
    <p:extLst>
      <p:ext uri="{BB962C8B-B14F-4D97-AF65-F5344CB8AC3E}">
        <p14:creationId xmlns:p14="http://schemas.microsoft.com/office/powerpoint/2010/main" val="30343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172" y="888433"/>
            <a:ext cx="5112771" cy="5090048"/>
          </a:xfrm>
        </p:spPr>
      </p:pic>
    </p:spTree>
    <p:extLst>
      <p:ext uri="{BB962C8B-B14F-4D97-AF65-F5344CB8AC3E}">
        <p14:creationId xmlns:p14="http://schemas.microsoft.com/office/powerpoint/2010/main" val="22875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0709" y="861219"/>
            <a:ext cx="3771106" cy="5028141"/>
          </a:xfrm>
        </p:spPr>
      </p:pic>
    </p:spTree>
    <p:extLst>
      <p:ext uri="{BB962C8B-B14F-4D97-AF65-F5344CB8AC3E}">
        <p14:creationId xmlns:p14="http://schemas.microsoft.com/office/powerpoint/2010/main" val="31808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057" y="1306485"/>
            <a:ext cx="8061669" cy="4277885"/>
          </a:xfrm>
        </p:spPr>
      </p:pic>
    </p:spTree>
    <p:extLst>
      <p:ext uri="{BB962C8B-B14F-4D97-AF65-F5344CB8AC3E}">
        <p14:creationId xmlns:p14="http://schemas.microsoft.com/office/powerpoint/2010/main" val="18310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269" y="835470"/>
            <a:ext cx="8404682" cy="5042809"/>
          </a:xfrm>
        </p:spPr>
      </p:pic>
    </p:spTree>
    <p:extLst>
      <p:ext uri="{BB962C8B-B14F-4D97-AF65-F5344CB8AC3E}">
        <p14:creationId xmlns:p14="http://schemas.microsoft.com/office/powerpoint/2010/main" val="32325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45622"/>
            <a:ext cx="8096250" cy="6072188"/>
          </a:xfr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5778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81" y="655864"/>
            <a:ext cx="8371198" cy="5238750"/>
          </a:xfrm>
        </p:spPr>
      </p:pic>
    </p:spTree>
    <p:extLst>
      <p:ext uri="{BB962C8B-B14F-4D97-AF65-F5344CB8AC3E}">
        <p14:creationId xmlns:p14="http://schemas.microsoft.com/office/powerpoint/2010/main" val="24436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08" y="431006"/>
            <a:ext cx="8154581" cy="5430951"/>
          </a:xfrm>
        </p:spPr>
      </p:pic>
    </p:spTree>
    <p:extLst>
      <p:ext uri="{BB962C8B-B14F-4D97-AF65-F5344CB8AC3E}">
        <p14:creationId xmlns:p14="http://schemas.microsoft.com/office/powerpoint/2010/main" val="27310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477" y="861219"/>
            <a:ext cx="3771106" cy="5028141"/>
          </a:xfrm>
        </p:spPr>
      </p:pic>
    </p:spTree>
    <p:extLst>
      <p:ext uri="{BB962C8B-B14F-4D97-AF65-F5344CB8AC3E}">
        <p14:creationId xmlns:p14="http://schemas.microsoft.com/office/powerpoint/2010/main" val="17186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69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Thanksgiving</dc:title>
  <dc:creator>Timothy Hackett</dc:creator>
  <cp:lastModifiedBy>Graham</cp:lastModifiedBy>
  <cp:revision>12</cp:revision>
  <dcterms:created xsi:type="dcterms:W3CDTF">2016-05-01T14:30:38Z</dcterms:created>
  <dcterms:modified xsi:type="dcterms:W3CDTF">2016-05-18T14:59:59Z</dcterms:modified>
</cp:coreProperties>
</file>