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4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55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07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67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47704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3</cp:revision>
  <dcterms:created xsi:type="dcterms:W3CDTF">2016-05-28T18:24:06Z</dcterms:created>
  <dcterms:modified xsi:type="dcterms:W3CDTF">2016-06-01T14:58:02Z</dcterms:modified>
</cp:coreProperties>
</file>