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4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92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70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8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04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82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5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436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827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20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45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54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44B50-9E7F-41E5-8482-3A005EFCE090}" type="datetimeFigureOut">
              <a:rPr lang="en-GB" smtClean="0"/>
              <a:t>01/06/2016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2ED3D-A1E3-46FF-A7F8-79CDD0957B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22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55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074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677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647704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default theme" id="{09710EA4-3293-4286-84ED-B03FEEB1060B}" vid="{831E8217-2D30-48F3-ADAC-2B78396D8C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31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4 by 3 default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3</cp:revision>
  <dcterms:created xsi:type="dcterms:W3CDTF">2016-05-28T18:24:06Z</dcterms:created>
  <dcterms:modified xsi:type="dcterms:W3CDTF">2016-06-01T14:58:02Z</dcterms:modified>
</cp:coreProperties>
</file>