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0606"/>
    <a:srgbClr val="8C0000"/>
    <a:srgbClr val="924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8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01/06/2016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01/06/2016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01/06/2016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01/06/2016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01/06/2016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01/06/2016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01/06/2016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0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6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2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3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2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6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5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203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19</cp:revision>
  <dcterms:created xsi:type="dcterms:W3CDTF">2016-04-14T15:37:56Z</dcterms:created>
  <dcterms:modified xsi:type="dcterms:W3CDTF">2016-06-01T15:06:15Z</dcterms:modified>
</cp:coreProperties>
</file>