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52A"/>
    <a:srgbClr val="544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1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31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6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88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3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8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0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3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5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0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2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85521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63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7</cp:revision>
  <dcterms:created xsi:type="dcterms:W3CDTF">2016-05-28T18:24:06Z</dcterms:created>
  <dcterms:modified xsi:type="dcterms:W3CDTF">2016-06-04T19:04:08Z</dcterms:modified>
</cp:coreProperties>
</file>