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57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1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5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56259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2016-05-28T18:24:06Z</dcterms:created>
  <dcterms:modified xsi:type="dcterms:W3CDTF">2016-06-19T19:58:45Z</dcterms:modified>
</cp:coreProperties>
</file>