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0606"/>
    <a:srgbClr val="924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8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57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4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9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854956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8</cp:revision>
  <dcterms:created xsi:type="dcterms:W3CDTF">2016-04-14T15:37:56Z</dcterms:created>
  <dcterms:modified xsi:type="dcterms:W3CDTF">2016-06-19T19:59:34Z</dcterms:modified>
</cp:coreProperties>
</file>