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606"/>
    <a:srgbClr val="924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k.pinterest.com/pin/90846117452846128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8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12713" y="1600200"/>
            <a:ext cx="9144000" cy="0"/>
          </a:xfrm>
          <a:prstGeom prst="rect">
            <a:avLst/>
          </a:prstGeom>
          <a:solidFill>
            <a:srgbClr val="2E6D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2 Thessalonians 3:1 - #Bible, #Scripture, #Thessalonians Spread Rapidly, Bible Blog, Bible Scriptures, 1 2 Thessalonians, Inspirational Quotes, Scripture Thessalonians, Bible Verses, God S Wisdom"/>
              </a:rPr>
              <a:t>2 Thessalonians 3:1 - #Bible, #Scripture, #Thessalonians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2 Thessalonians 3:1 - #Bible, #Scripture, #Thessalonians Spread Rapidly, Bible Blog, Bible Scriptures, 1 2 Thessalonians, Inspirational Quotes, Scripture Thessalonians, Bible Verses, God S Wisdom"/>
              </a:rPr>
              <a:t>  </a:t>
            </a:r>
            <a:r>
              <a:rPr kumimoji="0" lang="en-US" altLang="en-US" sz="2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2 Thessalonians 3:1">
            <a:hlinkClick r:id="rId2" tooltip="2 Thessalonians 3:1 - #Bible, #Scripture, #Thessalonians Spread Rapidly, Bible Blog, Bible Scriptures, 1 2 Thessalonians, Inspirational Quotes, Scripture Thessalonians, Bible Verses, God S Wisdo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91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5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0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6" y="971549"/>
            <a:ext cx="9172226" cy="48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9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63407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48</TotalTime>
  <Words>13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10</cp:revision>
  <dcterms:created xsi:type="dcterms:W3CDTF">2016-04-14T15:37:56Z</dcterms:created>
  <dcterms:modified xsi:type="dcterms:W3CDTF">2016-06-25T11:15:35Z</dcterms:modified>
</cp:coreProperties>
</file>