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9F5056"/>
    <a:srgbClr val="650065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660"/>
  </p:normalViewPr>
  <p:slideViewPr>
    <p:cSldViewPr>
      <p:cViewPr varScale="1">
        <p:scale>
          <a:sx n="74" d="100"/>
          <a:sy n="74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0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7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3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1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8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8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2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7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18365-DADD-4E82-9815-79BFD838E36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ED5C1-334B-40ED-A141-496C106442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9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3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8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7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26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0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0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806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tabernacle:penarth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30</cp:revision>
  <dcterms:created xsi:type="dcterms:W3CDTF">2013-11-16T16:19:34Z</dcterms:created>
  <dcterms:modified xsi:type="dcterms:W3CDTF">2016-07-10T19:56:03Z</dcterms:modified>
</cp:coreProperties>
</file>