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671" r:id="rId3"/>
  </p:sldMasterIdLst>
  <p:sldIdLst>
    <p:sldId id="256" r:id="rId4"/>
    <p:sldId id="283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82" r:id="rId18"/>
    <p:sldId id="276" r:id="rId19"/>
    <p:sldId id="277" r:id="rId20"/>
    <p:sldId id="278" r:id="rId21"/>
    <p:sldId id="279" r:id="rId22"/>
    <p:sldId id="280" r:id="rId23"/>
    <p:sldId id="281" r:id="rId2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107" autoAdjust="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1272" y="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8415006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41500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4F27C-B5AE-5C46-8865-125C4EA7EC9E}" type="datetimeFigureOut">
              <a:rPr lang="en-US" smtClean="0"/>
              <a:t>17-Jul-16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F96-14F8-084C-8B90-A173B731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035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4F27C-B5AE-5C46-8865-125C4EA7EC9E}" type="datetimeFigureOut">
              <a:rPr lang="en-US" smtClean="0"/>
              <a:t>17-Jul-16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F96-14F8-084C-8B90-A173B731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431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4F27C-B5AE-5C46-8865-125C4EA7EC9E}" type="datetimeFigureOut">
              <a:rPr lang="en-US" smtClean="0"/>
              <a:t>17-Jul-16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F96-14F8-084C-8B90-A173B731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1076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391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38153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391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38153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4F27C-B5AE-5C46-8865-125C4EA7EC9E}" type="datetimeFigureOut">
              <a:rPr lang="en-US" smtClean="0"/>
              <a:t>17-Jul-16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F96-14F8-084C-8B90-A173B731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028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4F27C-B5AE-5C46-8865-125C4EA7EC9E}" type="datetimeFigureOut">
              <a:rPr lang="en-US" smtClean="0"/>
              <a:t>17-Jul-16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F96-14F8-084C-8B90-A173B731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719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4F27C-B5AE-5C46-8865-125C4EA7EC9E}" type="datetimeFigureOut">
              <a:rPr lang="en-US" smtClean="0"/>
              <a:t>17-Jul-16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F96-14F8-084C-8B90-A173B731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7940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4F27C-B5AE-5C46-8865-125C4EA7EC9E}" type="datetimeFigureOut">
              <a:rPr lang="en-US" smtClean="0"/>
              <a:t>17-Jul-16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F96-14F8-084C-8B90-A173B731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859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4F27C-B5AE-5C46-8865-125C4EA7EC9E}" type="datetimeFigureOut">
              <a:rPr lang="en-US" smtClean="0"/>
              <a:t>17-Jul-16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F96-14F8-084C-8B90-A173B731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7177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391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38153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391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38153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4F27C-B5AE-5C46-8865-125C4EA7EC9E}" type="datetimeFigureOut">
              <a:rPr lang="en-US" smtClean="0"/>
              <a:t>17-Jul-16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F96-14F8-084C-8B90-A173B731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8609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4F27C-B5AE-5C46-8865-125C4EA7EC9E}" type="datetimeFigureOut">
              <a:rPr lang="en-US" smtClean="0"/>
              <a:t>17-Jul-16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F96-14F8-084C-8B90-A173B731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10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4F27C-B5AE-5C46-8865-125C4EA7EC9E}" type="datetimeFigureOut">
              <a:rPr lang="en-US" smtClean="0"/>
              <a:t>17-Jul-16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F96-14F8-084C-8B90-A173B731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05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Header with two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228600"/>
            <a:ext cx="8496944" cy="7620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196752"/>
            <a:ext cx="4176464" cy="439248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6" name="Content Placeholder 2"/>
          <p:cNvSpPr>
            <a:spLocks noGrp="1"/>
          </p:cNvSpPr>
          <p:nvPr>
            <p:ph idx="13"/>
          </p:nvPr>
        </p:nvSpPr>
        <p:spPr>
          <a:xfrm>
            <a:off x="4716016" y="1196752"/>
            <a:ext cx="4176464" cy="4392488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  <a:lvl2pPr>
              <a:defRPr sz="3200">
                <a:solidFill>
                  <a:schemeClr val="bg1"/>
                </a:solidFill>
              </a:defRPr>
            </a:lvl2pPr>
            <a:lvl3pPr>
              <a:defRPr sz="3200">
                <a:solidFill>
                  <a:schemeClr val="bg1"/>
                </a:solidFill>
              </a:defRPr>
            </a:lvl3pPr>
            <a:lvl4pPr>
              <a:defRPr sz="3200">
                <a:solidFill>
                  <a:schemeClr val="bg1"/>
                </a:solidFill>
              </a:defRPr>
            </a:lvl4pPr>
            <a:lvl5pPr>
              <a:defRPr sz="3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0067957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1844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130425"/>
            <a:ext cx="8415006" cy="1470025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886200"/>
            <a:ext cx="8415006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04F27C-B5AE-5C46-8865-125C4EA7EC9E}" type="datetimeFigureOut">
              <a:rPr lang="en-US" smtClean="0"/>
              <a:t>17-Jul-16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F96-14F8-084C-8B90-A173B7318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40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jpeg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urple bar.jpg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0" y="6545114"/>
            <a:ext cx="9144001" cy="331428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88158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600200"/>
            <a:ext cx="841500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78679"/>
            <a:ext cx="2133600" cy="279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/>
              </a:defRPr>
            </a:lvl1pPr>
          </a:lstStyle>
          <a:p>
            <a:fld id="{5D04F27C-B5AE-5C46-8865-125C4EA7EC9E}" type="datetimeFigureOut">
              <a:rPr lang="en-US" smtClean="0"/>
              <a:pPr/>
              <a:t>17-Jul-16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78679"/>
            <a:ext cx="2895600" cy="279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199" y="6578679"/>
            <a:ext cx="2319007" cy="279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/>
              </a:defRPr>
            </a:lvl1pPr>
          </a:lstStyle>
          <a:p>
            <a:fld id="{C1289F96-14F8-084C-8B90-A173B73188A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7" name="BMS TAB DOWN - With Bleed.jp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8065169" y="0"/>
            <a:ext cx="807038" cy="1438425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79009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79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urple bar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6545114"/>
            <a:ext cx="9144001" cy="331428"/>
          </a:xfrm>
          <a:prstGeom prst="rect">
            <a:avLst/>
          </a:prstGeom>
          <a:ln w="3175">
            <a:miter lim="400000"/>
          </a:ln>
        </p:spPr>
      </p:pic>
      <p:pic>
        <p:nvPicPr>
          <p:cNvPr id="9" name="BMS logo FULL COLOUR BLOCK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31560" y="1487714"/>
            <a:ext cx="2080881" cy="3320144"/>
          </a:xfrm>
          <a:prstGeom prst="rect">
            <a:avLst/>
          </a:prstGeom>
          <a:ln w="3175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3278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urple bar.jpg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0" y="6545114"/>
            <a:ext cx="9144001" cy="331428"/>
          </a:xfrm>
          <a:prstGeom prst="rect">
            <a:avLst/>
          </a:prstGeom>
          <a:ln w="3175">
            <a:miter lim="400000"/>
          </a:ln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1500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600200"/>
            <a:ext cx="841500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78679"/>
            <a:ext cx="2133600" cy="279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/>
              </a:defRPr>
            </a:lvl1pPr>
          </a:lstStyle>
          <a:p>
            <a:fld id="{5D04F27C-B5AE-5C46-8865-125C4EA7EC9E}" type="datetimeFigureOut">
              <a:rPr lang="en-US" smtClean="0"/>
              <a:pPr/>
              <a:t>17-Jul-16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78679"/>
            <a:ext cx="2895600" cy="279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199" y="6578679"/>
            <a:ext cx="2319007" cy="2793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/>
              </a:defRPr>
            </a:lvl1pPr>
          </a:lstStyle>
          <a:p>
            <a:fld id="{C1289F96-14F8-084C-8B90-A173B73188A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64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</p:sldLayoutIdLst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34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638"/>
            <a:ext cx="7175614" cy="521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25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638"/>
            <a:ext cx="7163065" cy="569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8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59385"/>
            <a:ext cx="8415006" cy="1470025"/>
          </a:xfrm>
        </p:spPr>
        <p:txBody>
          <a:bodyPr>
            <a:normAutofit/>
          </a:bodyPr>
          <a:lstStyle/>
          <a:p>
            <a:r>
              <a:rPr lang="en-GB" dirty="0" smtClean="0"/>
              <a:t>Kathmandu International </a:t>
            </a:r>
            <a:br>
              <a:rPr lang="en-GB" dirty="0" smtClean="0"/>
            </a:br>
            <a:r>
              <a:rPr lang="en-GB" dirty="0" smtClean="0"/>
              <a:t>Study Centre</a:t>
            </a:r>
            <a:endParaRPr lang="en-GB" dirty="0"/>
          </a:p>
        </p:txBody>
      </p:sp>
      <p:pic>
        <p:nvPicPr>
          <p:cNvPr id="3074" name="Picture 2" descr="C:\Downloads\photos to print\kisc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4168" y="1901795"/>
            <a:ext cx="4544506" cy="3409676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1813" y="1901795"/>
            <a:ext cx="2907339" cy="341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92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79120" y="424180"/>
            <a:ext cx="6939280" cy="539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5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1" y="274639"/>
            <a:ext cx="7247042" cy="5435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2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Patan</a:t>
            </a:r>
            <a:r>
              <a:rPr lang="en-GB" dirty="0" smtClean="0"/>
              <a:t> Hospital</a:t>
            </a:r>
            <a:endParaRPr lang="en-GB" dirty="0"/>
          </a:p>
        </p:txBody>
      </p:sp>
      <p:pic>
        <p:nvPicPr>
          <p:cNvPr id="7" name="Picture 2" descr="C:\Users\Angus\Pictures\medical pictures\Patan Hospital (1)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84774" y="1263977"/>
            <a:ext cx="3117630" cy="2942264"/>
          </a:xfrm>
          <a:prstGeom prst="rect">
            <a:avLst/>
          </a:prstGeom>
          <a:noFill/>
        </p:spPr>
      </p:pic>
      <p:pic>
        <p:nvPicPr>
          <p:cNvPr id="8" name="Picture 6" descr="C:\Users\Angus\Pictures\medical pictures\Patan Hospital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6687" y="1263976"/>
            <a:ext cx="3811473" cy="5081964"/>
          </a:xfrm>
          <a:prstGeom prst="rect">
            <a:avLst/>
          </a:prstGeom>
          <a:noFill/>
        </p:spPr>
      </p:pic>
      <p:pic>
        <p:nvPicPr>
          <p:cNvPr id="9" name="Picture 5" descr="C:\Users\Angus\Pictures\medical pictures\Patan Hospital (4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4774" y="4643121"/>
            <a:ext cx="3117630" cy="17028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0997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Patan</a:t>
            </a:r>
            <a:r>
              <a:rPr lang="en-GB" dirty="0" smtClean="0"/>
              <a:t> Hospital</a:t>
            </a:r>
            <a:endParaRPr lang="en-GB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7912" y="1714260"/>
            <a:ext cx="4572638" cy="3429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35" y="1651448"/>
            <a:ext cx="7292305" cy="439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0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Temporary accommodation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1589" y="1479038"/>
            <a:ext cx="7313371" cy="440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660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Border Blockade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4651" y="1287127"/>
            <a:ext cx="3348037" cy="4464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2217" y="1287127"/>
            <a:ext cx="3342111" cy="446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Cooking gas queue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5458" y="1308734"/>
            <a:ext cx="6354142" cy="477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943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08" y="431800"/>
            <a:ext cx="679060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0608" y="5262878"/>
            <a:ext cx="69397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Caleb (12</a:t>
            </a:r>
            <a:r>
              <a:rPr lang="en-US" sz="2400" dirty="0" smtClean="0"/>
              <a:t>)  Helen (?)  Esther (6)  </a:t>
            </a:r>
            <a:r>
              <a:rPr lang="en-US" sz="2400" smtClean="0"/>
              <a:t>Angus (?)  </a:t>
            </a:r>
            <a:r>
              <a:rPr lang="en-US" sz="2400" dirty="0" err="1" smtClean="0"/>
              <a:t>Charis</a:t>
            </a:r>
            <a:r>
              <a:rPr lang="en-US" sz="2400" dirty="0" smtClean="0"/>
              <a:t> (9)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76514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18160" y="760413"/>
            <a:ext cx="3881120" cy="3696542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4769485" y="760413"/>
            <a:ext cx="3114675" cy="4538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517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638"/>
            <a:ext cx="7177563" cy="478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66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 descr="nepal map of regi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14" y="189467"/>
            <a:ext cx="6839107" cy="3410983"/>
          </a:xfrm>
          <a:prstGeom prst="rect">
            <a:avLst/>
          </a:prstGeom>
        </p:spPr>
      </p:pic>
      <p:pic>
        <p:nvPicPr>
          <p:cNvPr id="5" name="Picture 4" descr="nepal ma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685" y="3688080"/>
            <a:ext cx="5574897" cy="2833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1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25th April 2015 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7.8 </a:t>
            </a:r>
            <a:r>
              <a:rPr lang="en-GB" dirty="0"/>
              <a:t>E</a:t>
            </a:r>
            <a:r>
              <a:rPr lang="en-GB" dirty="0" smtClean="0"/>
              <a:t>arthquake</a:t>
            </a:r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 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533" y="1798319"/>
            <a:ext cx="8357673" cy="4410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333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3520" y="480907"/>
            <a:ext cx="8415006" cy="1470025"/>
          </a:xfrm>
        </p:spPr>
        <p:txBody>
          <a:bodyPr/>
          <a:lstStyle/>
          <a:p>
            <a:r>
              <a:rPr lang="en-GB" dirty="0" smtClean="0"/>
              <a:t>Cross-Way Community Church</a:t>
            </a:r>
            <a:endParaRPr lang="en-GB" dirty="0"/>
          </a:p>
        </p:txBody>
      </p:sp>
      <p:pic>
        <p:nvPicPr>
          <p:cNvPr id="4099" name="Picture 3" descr="C:\Users\Angus\Pictures\Nepal Pics\medical pictures\holiday club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4082" y="1950932"/>
            <a:ext cx="4125036" cy="3094222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851" y="1950932"/>
            <a:ext cx="4125629" cy="309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3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89" y="2009104"/>
            <a:ext cx="2962141" cy="358971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7690" y="0"/>
            <a:ext cx="7772400" cy="2479221"/>
          </a:xfrm>
        </p:spPr>
        <p:txBody>
          <a:bodyPr/>
          <a:lstStyle/>
          <a:p>
            <a:r>
              <a:rPr lang="en-US" dirty="0" smtClean="0"/>
              <a:t>Joseph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465" y="2552381"/>
            <a:ext cx="4568625" cy="258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3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Esther’s picture of the earthquake</a:t>
            </a:r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5298" y="1625696"/>
            <a:ext cx="6171262" cy="4634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33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638"/>
            <a:ext cx="7208885" cy="543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01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4638"/>
            <a:ext cx="7181719" cy="5648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15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BMS standard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MS standard PowerPoint templat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683064"/>
      </a:accent1>
      <a:accent2>
        <a:srgbClr val="D21565"/>
      </a:accent2>
      <a:accent3>
        <a:srgbClr val="472146"/>
      </a:accent3>
      <a:accent4>
        <a:srgbClr val="8064A2"/>
      </a:accent4>
      <a:accent5>
        <a:srgbClr val="A13266"/>
      </a:accent5>
      <a:accent6>
        <a:srgbClr val="7B009A"/>
      </a:accent6>
      <a:hlink>
        <a:srgbClr val="683264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Not brand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BMS standard PowerPoint template</Template>
  <TotalTime>132</TotalTime>
  <Words>42</Words>
  <Application>Microsoft Office PowerPoint</Application>
  <PresentationFormat>On-screen Show (4:3)</PresentationFormat>
  <Paragraphs>12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1_BMS standard PowerPoint template</vt:lpstr>
      <vt:lpstr>BMS standard PowerPoint template</vt:lpstr>
      <vt:lpstr>Not branded</vt:lpstr>
      <vt:lpstr>PowerPoint Presentation</vt:lpstr>
      <vt:lpstr>PowerPoint Presentation</vt:lpstr>
      <vt:lpstr>PowerPoint Presentation</vt:lpstr>
      <vt:lpstr>25th April 2015   7.8 Earthquake</vt:lpstr>
      <vt:lpstr>Cross-Way Community Church</vt:lpstr>
      <vt:lpstr>Joseph</vt:lpstr>
      <vt:lpstr>Esther’s picture of the earthquake</vt:lpstr>
      <vt:lpstr>PowerPoint Presentation</vt:lpstr>
      <vt:lpstr>PowerPoint Presentation</vt:lpstr>
      <vt:lpstr>PowerPoint Presentation</vt:lpstr>
      <vt:lpstr>PowerPoint Presentation</vt:lpstr>
      <vt:lpstr>Kathmandu International  Study Centre</vt:lpstr>
      <vt:lpstr>PowerPoint Presentation</vt:lpstr>
      <vt:lpstr>PowerPoint Presentation</vt:lpstr>
      <vt:lpstr>Patan Hospital</vt:lpstr>
      <vt:lpstr>Patan Hospital</vt:lpstr>
      <vt:lpstr>Temporary accommodation</vt:lpstr>
      <vt:lpstr>Border Blockade</vt:lpstr>
      <vt:lpstr>Cooking gas queue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ANGUS</dc:creator>
  <cp:lastModifiedBy>Graham</cp:lastModifiedBy>
  <cp:revision>8</cp:revision>
  <dcterms:created xsi:type="dcterms:W3CDTF">2016-05-13T08:58:24Z</dcterms:created>
  <dcterms:modified xsi:type="dcterms:W3CDTF">2016-07-17T13:56:49Z</dcterms:modified>
</cp:coreProperties>
</file>