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2" r:id="rId4"/>
    <p:sldId id="257" r:id="rId5"/>
    <p:sldId id="258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865DC-EC6B-4DED-A945-7991F81C0766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B1C33-CAAD-4F8F-AC3E-289FCA755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181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5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9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31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55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6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6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1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B03CE-F322-489F-8E1B-C853196C98C3}" type="datetimeFigureOut">
              <a:rPr lang="en-GB" smtClean="0"/>
              <a:t>17/07/2016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FD87B-7DFB-4F0E-BE12-FE913C8C3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28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3948" y="1772816"/>
            <a:ext cx="72971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Genesis 17 v 1- 8</a:t>
            </a:r>
            <a:endParaRPr lang="en-GB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0369" y="3426260"/>
            <a:ext cx="74632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Abrahamic Covenant</a:t>
            </a:r>
          </a:p>
          <a:p>
            <a:pPr algn="ctr"/>
            <a:endParaRPr lang="en-GB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GB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Covenant of Circumcision</a:t>
            </a:r>
            <a:endParaRPr lang="en-GB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9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8804"/>
            <a:ext cx="8496944" cy="6227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93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45535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7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6577880" cy="96470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4400" dirty="0" smtClean="0"/>
              <a:t>   </a:t>
            </a:r>
            <a:r>
              <a:rPr lang="en-GB" sz="4800" dirty="0" smtClean="0"/>
              <a:t>Covenant of Comfort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2510" y="2996952"/>
            <a:ext cx="73141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dirty="0" smtClean="0"/>
              <a:t>Covenant of Consecration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209506" y="4132975"/>
            <a:ext cx="6446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dirty="0" smtClean="0"/>
              <a:t>Covenant of Challenge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6306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71600" y="1916832"/>
            <a:ext cx="712879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4400" dirty="0"/>
              <a:t> </a:t>
            </a:r>
            <a:r>
              <a:rPr lang="en-GB" sz="4400" dirty="0" smtClean="0"/>
              <a:t>  </a:t>
            </a:r>
            <a:r>
              <a:rPr lang="en-GB" sz="16600" dirty="0" smtClean="0"/>
              <a:t>Covenant of Comfort</a:t>
            </a:r>
            <a:endParaRPr lang="en-GB" sz="16600" dirty="0"/>
          </a:p>
        </p:txBody>
      </p:sp>
      <p:sp>
        <p:nvSpPr>
          <p:cNvPr id="5" name="TextBox 4"/>
          <p:cNvSpPr txBox="1"/>
          <p:nvPr/>
        </p:nvSpPr>
        <p:spPr>
          <a:xfrm>
            <a:off x="916839" y="3212976"/>
            <a:ext cx="4716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Powerful Covenant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38506" y="4221088"/>
            <a:ext cx="5100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Purposeful Covenant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916839" y="5253250"/>
            <a:ext cx="5157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Permanent Covenant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2020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1"/>
            <a:ext cx="8496944" cy="597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4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772814"/>
            <a:ext cx="7722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 smtClean="0"/>
              <a:t>Covenant of Consecration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6839" y="3212976"/>
            <a:ext cx="3385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Physical Sign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16839" y="4149080"/>
            <a:ext cx="34628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Spiritual Sign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264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91683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 smtClean="0"/>
              <a:t>   </a:t>
            </a:r>
            <a:r>
              <a:rPr lang="en-GB" sz="5400" dirty="0" smtClean="0"/>
              <a:t>Covenant of Challenge</a:t>
            </a:r>
            <a:endParaRPr lang="en-GB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916839" y="3212976"/>
            <a:ext cx="5765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Challenge to </a:t>
            </a:r>
            <a:r>
              <a:rPr lang="en-GB" sz="4000" dirty="0" smtClean="0"/>
              <a:t>Limitations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89664" y="4194364"/>
            <a:ext cx="6711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Challenge to </a:t>
            </a:r>
            <a:r>
              <a:rPr lang="en-GB" sz="4000" dirty="0" smtClean="0"/>
              <a:t>Comprehension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916839" y="5141994"/>
            <a:ext cx="52475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Challenge to </a:t>
            </a:r>
            <a:r>
              <a:rPr lang="en-GB" sz="4000" dirty="0"/>
              <a:t>P</a:t>
            </a:r>
            <a:r>
              <a:rPr lang="en-GB" sz="4000" dirty="0" smtClean="0"/>
              <a:t>atience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4691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50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Graham</cp:lastModifiedBy>
  <cp:revision>13</cp:revision>
  <dcterms:created xsi:type="dcterms:W3CDTF">2016-07-17T15:03:11Z</dcterms:created>
  <dcterms:modified xsi:type="dcterms:W3CDTF">2016-07-17T20:12:15Z</dcterms:modified>
</cp:coreProperties>
</file>