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99CC"/>
    <a:srgbClr val="0066CC"/>
    <a:srgbClr val="33CCFF"/>
    <a:srgbClr val="99CCFF"/>
    <a:srgbClr val="6699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3" autoAdjust="0"/>
    <p:restoredTop sz="93556" autoAdjust="0"/>
  </p:normalViewPr>
  <p:slideViewPr>
    <p:cSldViewPr>
      <p:cViewPr varScale="1">
        <p:scale>
          <a:sx n="73" d="100"/>
          <a:sy n="73" d="100"/>
        </p:scale>
        <p:origin x="133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6A49A-954A-4AED-864B-F27A978EEB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927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342E1-A6DE-47B6-B2AD-08FC72F0CE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56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5CFD-1745-4AC0-A0E0-5F26FE5F90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48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0ABE1-169E-45B7-97F9-E5B030D366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057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71A50-0944-44DA-B448-785E1A7189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27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50914-DF05-4EED-A3BD-F9FEFC4E8D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472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6462F-61E9-496F-9B3D-00BB426DE9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95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21FAD-B19A-48D0-B835-F5F5BC2351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327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29F7-60B9-4984-8396-AC043869D8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699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50A82-B8D7-4200-B72F-1E5FFD7BB4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323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42284-A885-49A9-ADC9-BA793633BD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66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FD368C5-C92B-4CB3-9B43-F944ACC767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himagef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6</cp:revision>
  <dcterms:created xsi:type="dcterms:W3CDTF">2001-01-11T14:39:51Z</dcterms:created>
  <dcterms:modified xsi:type="dcterms:W3CDTF">2016-08-07T13:27:13Z</dcterms:modified>
</cp:coreProperties>
</file>