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99CC"/>
    <a:srgbClr val="0066CC"/>
    <a:srgbClr val="33CCFF"/>
    <a:srgbClr val="99CCFF"/>
    <a:srgbClr val="6699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3556" autoAdjust="0"/>
  </p:normalViewPr>
  <p:slideViewPr>
    <p:cSldViewPr>
      <p:cViewPr varScale="1">
        <p:scale>
          <a:sx n="73" d="100"/>
          <a:sy n="73" d="100"/>
        </p:scale>
        <p:origin x="132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6619B-A7F9-47FB-88C6-0052EC82A1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27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6F90-9344-413D-8424-99CD365061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67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73BF-173F-4FAC-B0EC-888A18B75C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98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866AE-4C59-4358-95A8-2C47AC070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00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3CC34-FD35-47AA-8424-00211F1DB2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32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B349-35F6-4D32-904D-51D8F5C527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77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603A-F348-40B5-A32F-CF9E3FCBD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58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54928-B9E6-4385-B090-A26A7AC13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509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1BB65-864B-4D1E-AE87-F360373F8D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88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5C1F-6669-45F7-90FF-86B5A758C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93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F3D4-C401-4574-87FC-6788B6C09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57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872407-8F81-41BC-8642-A2F09C847D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12</cp:revision>
  <dcterms:created xsi:type="dcterms:W3CDTF">2001-01-11T14:39:51Z</dcterms:created>
  <dcterms:modified xsi:type="dcterms:W3CDTF">2016-08-14T08:21:04Z</dcterms:modified>
</cp:coreProperties>
</file>