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2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13/08/2016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91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13/08/2016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006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13/08/2016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27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13/08/2016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751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13/08/2016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43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13/08/2016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779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13/08/2016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888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13/08/2016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81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13/08/2016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37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13/08/2016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346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328A-957E-4BA6-B87B-A7EB776FCD28}" type="datetimeFigureOut">
              <a:rPr lang="en-GB" smtClean="0"/>
              <a:t>13/08/2016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12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C328A-957E-4BA6-B87B-A7EB776FCD28}" type="datetimeFigureOut">
              <a:rPr lang="en-GB" smtClean="0"/>
              <a:t>13/08/2016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F4B3A-7845-4A7C-A723-3C1002E9EC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0097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41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380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9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87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274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122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7</cp:revision>
  <dcterms:created xsi:type="dcterms:W3CDTF">2016-08-02T10:09:20Z</dcterms:created>
  <dcterms:modified xsi:type="dcterms:W3CDTF">2016-08-13T17:59:48Z</dcterms:modified>
</cp:coreProperties>
</file>