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99CC"/>
    <a:srgbClr val="0066CC"/>
    <a:srgbClr val="33CCFF"/>
    <a:srgbClr val="99CCFF"/>
    <a:srgbClr val="6699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3556" autoAdjust="0"/>
  </p:normalViewPr>
  <p:slideViewPr>
    <p:cSldViewPr>
      <p:cViewPr varScale="1">
        <p:scale>
          <a:sx n="73" d="100"/>
          <a:sy n="73" d="100"/>
        </p:scale>
        <p:origin x="13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50F07-936C-461B-A87C-E2EAE7B5AF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1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4F5E-0057-4788-95F0-E41841A434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25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74F96-80F9-4586-9F38-69DD651E4F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85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6444B-825D-4E15-84AE-799378557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08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340D7-3E3B-400F-B00A-1ED1E1929A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38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B179-98EF-4FB7-8EE3-FC846BC63E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65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064A-089D-42AB-B03C-789AA20160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38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0CA7-3BDD-4FEE-AB46-563D42F11B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52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D8D0-EF9C-4F01-910E-7CB3237882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63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5D2A-53A0-4759-AA32-3B95DD8BA1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50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4EB18-10D5-4022-BCAF-82266FC2E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5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2698057-CF7A-43B1-8650-37323DF72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16</cp:revision>
  <dcterms:created xsi:type="dcterms:W3CDTF">2001-01-11T14:39:51Z</dcterms:created>
  <dcterms:modified xsi:type="dcterms:W3CDTF">2016-08-21T13:56:25Z</dcterms:modified>
</cp:coreProperties>
</file>