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FF"/>
    <a:srgbClr val="0099CC"/>
    <a:srgbClr val="0066CC"/>
    <a:srgbClr val="33CCFF"/>
    <a:srgbClr val="99CCFF"/>
    <a:srgbClr val="6699FF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43" autoAdjust="0"/>
    <p:restoredTop sz="93556" autoAdjust="0"/>
  </p:normalViewPr>
  <p:slideViewPr>
    <p:cSldViewPr>
      <p:cViewPr varScale="1">
        <p:scale>
          <a:sx n="73" d="100"/>
          <a:sy n="73" d="100"/>
        </p:scale>
        <p:origin x="132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D50F07-936C-461B-A87C-E2EAE7B5AF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5139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2D4F5E-0057-4788-95F0-E41841A434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0250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74F96-80F9-4586-9F38-69DD651E4F6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785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6444B-825D-4E15-84AE-7993785574D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8089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340D7-3E3B-400F-B00A-1ED1E1929A9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638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AB179-98EF-4FB7-8EE3-FC846BC63E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33654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33064A-089D-42AB-B03C-789AA20160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89387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C10CA7-3BDD-4FEE-AB46-563D42F11B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36526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BD8D0-EF9C-4F01-910E-7CB3237882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15632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65D2A-53A0-4759-AA32-3B95DD8BA1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7650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4EB18-10D5-4022-BCAF-82266FC2E5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955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2698057-CF7A-43B1-8650-37323DF722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0</Words>
  <Application>Microsoft Office PowerPoint</Application>
  <PresentationFormat>On-screen 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Arial</vt:lpstr>
      <vt:lpstr>Calibri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Roger Grafton</dc:creator>
  <cp:lastModifiedBy>Graham</cp:lastModifiedBy>
  <cp:revision>16</cp:revision>
  <dcterms:created xsi:type="dcterms:W3CDTF">2001-01-11T14:39:51Z</dcterms:created>
  <dcterms:modified xsi:type="dcterms:W3CDTF">2016-08-21T13:56:25Z</dcterms:modified>
</cp:coreProperties>
</file>