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16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428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398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332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770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99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521870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4</cp:revision>
  <dcterms:created xsi:type="dcterms:W3CDTF">2016-08-20T16:23:57Z</dcterms:created>
  <dcterms:modified xsi:type="dcterms:W3CDTF">2016-08-21T13:57:04Z</dcterms:modified>
</cp:coreProperties>
</file>