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0099CC"/>
    <a:srgbClr val="0066CC"/>
    <a:srgbClr val="33CCFF"/>
    <a:srgbClr val="99CCFF"/>
    <a:srgbClr val="6699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3" autoAdjust="0"/>
    <p:restoredTop sz="93556" autoAdjust="0"/>
  </p:normalViewPr>
  <p:slideViewPr>
    <p:cSldViewPr>
      <p:cViewPr varScale="1">
        <p:scale>
          <a:sx n="73" d="100"/>
          <a:sy n="73" d="100"/>
        </p:scale>
        <p:origin x="132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9EA0-6DF7-4103-A6C0-71BF65EE48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660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C0F9E-5FD0-4A90-A730-E7BB03A605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12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57A6A-A722-42C4-8247-AB7738F1BB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919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4B564-0427-4087-B37B-70B1612D79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371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11EB5-5878-4AFF-A2F8-47414515A3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718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AD06B-27CD-4F5A-BB54-9B6EE9998E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132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82540-A8CD-4EC0-9CF2-EF62DDBE83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73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14998-C3D1-4678-A4F1-86C729E30B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361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F9521-556D-4C75-B16E-956B1E84CB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87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A9441-7134-4D1A-850B-316882658C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782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79D93-B739-4140-90D7-83DC104C9B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003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71E0CF1-9DA7-41EC-920C-D977196D5E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17</cp:revision>
  <dcterms:created xsi:type="dcterms:W3CDTF">2001-01-11T14:39:51Z</dcterms:created>
  <dcterms:modified xsi:type="dcterms:W3CDTF">2016-08-27T13:30:29Z</dcterms:modified>
</cp:coreProperties>
</file>