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7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7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4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8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7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7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62272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228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6</cp:revision>
  <dcterms:created xsi:type="dcterms:W3CDTF">2016-08-31T09:03:48Z</dcterms:created>
  <dcterms:modified xsi:type="dcterms:W3CDTF">2016-09-02T14:09:45Z</dcterms:modified>
</cp:coreProperties>
</file>