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18/09/2016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18/09/2016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18/09/2016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18/09/2016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18/09/2016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18/09/2016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18/09/2016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0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4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6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4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2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6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2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6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6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3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572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20</cp:revision>
  <dcterms:created xsi:type="dcterms:W3CDTF">2016-08-31T09:03:48Z</dcterms:created>
  <dcterms:modified xsi:type="dcterms:W3CDTF">2016-09-18T08:26:39Z</dcterms:modified>
</cp:coreProperties>
</file>