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6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6B7-B629-4A40-8A83-1A36DBAF46B9}" type="datetimeFigureOut">
              <a:rPr lang="en-GB" smtClean="0"/>
              <a:t>18/09/2016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F85C-4D8D-4922-8EA8-5F8CD4A7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34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6B7-B629-4A40-8A83-1A36DBAF46B9}" type="datetimeFigureOut">
              <a:rPr lang="en-GB" smtClean="0"/>
              <a:t>18/09/2016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F85C-4D8D-4922-8EA8-5F8CD4A7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70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6B7-B629-4A40-8A83-1A36DBAF46B9}" type="datetimeFigureOut">
              <a:rPr lang="en-GB" smtClean="0"/>
              <a:t>18/09/2016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F85C-4D8D-4922-8EA8-5F8CD4A7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41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6B7-B629-4A40-8A83-1A36DBAF46B9}" type="datetimeFigureOut">
              <a:rPr lang="en-GB" smtClean="0"/>
              <a:t>18/09/2016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F85C-4D8D-4922-8EA8-5F8CD4A7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32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6B7-B629-4A40-8A83-1A36DBAF46B9}" type="datetimeFigureOut">
              <a:rPr lang="en-GB" smtClean="0"/>
              <a:t>18/09/2016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F85C-4D8D-4922-8EA8-5F8CD4A7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0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6B7-B629-4A40-8A83-1A36DBAF46B9}" type="datetimeFigureOut">
              <a:rPr lang="en-GB" smtClean="0"/>
              <a:t>18/09/2016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F85C-4D8D-4922-8EA8-5F8CD4A7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82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6B7-B629-4A40-8A83-1A36DBAF46B9}" type="datetimeFigureOut">
              <a:rPr lang="en-GB" smtClean="0"/>
              <a:t>18/09/2016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F85C-4D8D-4922-8EA8-5F8CD4A7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11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6B7-B629-4A40-8A83-1A36DBAF46B9}" type="datetimeFigureOut">
              <a:rPr lang="en-GB" smtClean="0"/>
              <a:t>18/09/2016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F85C-4D8D-4922-8EA8-5F8CD4A7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85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6B7-B629-4A40-8A83-1A36DBAF46B9}" type="datetimeFigureOut">
              <a:rPr lang="en-GB" smtClean="0"/>
              <a:t>18/09/2016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F85C-4D8D-4922-8EA8-5F8CD4A7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29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6B7-B629-4A40-8A83-1A36DBAF46B9}" type="datetimeFigureOut">
              <a:rPr lang="en-GB" smtClean="0"/>
              <a:t>18/09/2016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F85C-4D8D-4922-8EA8-5F8CD4A7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2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6B7-B629-4A40-8A83-1A36DBAF46B9}" type="datetimeFigureOut">
              <a:rPr lang="en-GB" smtClean="0"/>
              <a:t>18/09/2016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F85C-4D8D-4922-8EA8-5F8CD4A7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65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C86B7-B629-4A40-8A83-1A36DBAF46B9}" type="datetimeFigureOut">
              <a:rPr lang="en-GB" smtClean="0"/>
              <a:t>18/09/2016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7F85C-4D8D-4922-8EA8-5F8CD4A7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38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JxonNk5nPAhUFSRoKHcE8AIcQjRwIBw&amp;url=http://www.whatsonstage.com/cardiff-theatre/news/roald-dahl-city-unexpected-cardiff-celebrations_40322.html&amp;bvm=bv.133178914,d.ZGg&amp;psig=AFQjCNHxdNNy-kKEvpwtx00prQsqybYtsQ&amp;ust=1474296231137235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17032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Malachi 2 v 1 – 9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Malachi’s Message on Discipline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03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roald dahl city of the unexpected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477963"/>
            <a:ext cx="59055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1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7"/>
            <a:ext cx="4596015" cy="414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14" y="0"/>
            <a:ext cx="4547985" cy="303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74" y="1922900"/>
            <a:ext cx="497602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" y="3284984"/>
            <a:ext cx="5332885" cy="35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785" y="4797152"/>
            <a:ext cx="3793213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88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3645024"/>
            <a:ext cx="4390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Honour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God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4610662"/>
            <a:ext cx="5824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Teach Gods Truth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584" y="5655987"/>
            <a:ext cx="6025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Stick to Gods Plan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29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476672"/>
            <a:ext cx="6408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Honour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God v 1- 2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276872"/>
            <a:ext cx="6408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Listen to God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4000" y="3789040"/>
            <a:ext cx="7408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Have a burden for God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971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332656"/>
            <a:ext cx="7920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Teach Gods Truth v 5 - 6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262" y="1569106"/>
            <a:ext cx="79208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Godly Fear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987" y="2215437"/>
            <a:ext cx="79208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Faithful witness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987" y="2861768"/>
            <a:ext cx="79208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Genuine Integrity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1987" y="3618593"/>
            <a:ext cx="79208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Spiritual Authenticity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1987" y="4283999"/>
            <a:ext cx="79208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Faithful Service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262" y="4930330"/>
            <a:ext cx="79208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Spiritual Growth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1809" y="5733256"/>
            <a:ext cx="79208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Dependable counsel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948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404664"/>
            <a:ext cx="7848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Stick to Gods Plan v 8 -9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276872"/>
            <a:ext cx="82809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Don’t depart from Gods ways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5177" y="4358006"/>
            <a:ext cx="8064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Don’t cause others to stumble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508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84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</dc:creator>
  <cp:lastModifiedBy>Graham</cp:lastModifiedBy>
  <cp:revision>11</cp:revision>
  <dcterms:created xsi:type="dcterms:W3CDTF">2016-09-18T14:38:45Z</dcterms:created>
  <dcterms:modified xsi:type="dcterms:W3CDTF">2016-09-18T20:04:50Z</dcterms:modified>
</cp:coreProperties>
</file>